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256" r:id="rId2"/>
    <p:sldId id="258" r:id="rId3"/>
    <p:sldId id="260" r:id="rId4"/>
    <p:sldId id="269" r:id="rId5"/>
    <p:sldId id="297" r:id="rId6"/>
    <p:sldId id="263" r:id="rId7"/>
    <p:sldId id="271" r:id="rId8"/>
    <p:sldId id="272" r:id="rId9"/>
    <p:sldId id="265" r:id="rId10"/>
    <p:sldId id="266" r:id="rId11"/>
    <p:sldId id="267" r:id="rId12"/>
    <p:sldId id="301" r:id="rId13"/>
    <p:sldId id="273" r:id="rId14"/>
    <p:sldId id="274" r:id="rId15"/>
    <p:sldId id="304" r:id="rId16"/>
    <p:sldId id="306" r:id="rId17"/>
    <p:sldId id="310" r:id="rId18"/>
    <p:sldId id="311" r:id="rId19"/>
    <p:sldId id="312" r:id="rId20"/>
    <p:sldId id="313" r:id="rId21"/>
    <p:sldId id="275" r:id="rId22"/>
    <p:sldId id="314" r:id="rId23"/>
    <p:sldId id="315" r:id="rId24"/>
    <p:sldId id="276" r:id="rId25"/>
    <p:sldId id="277" r:id="rId26"/>
    <p:sldId id="278" r:id="rId27"/>
    <p:sldId id="279" r:id="rId28"/>
    <p:sldId id="280" r:id="rId29"/>
    <p:sldId id="317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3" d="100"/>
          <a:sy n="53" d="100"/>
        </p:scale>
        <p:origin x="-330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47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EABB9-32C5-421C-BE08-59048BBF56C9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0B05B1-7B06-4C9F-9F58-3638C7831F1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984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657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50496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9787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149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25082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223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46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209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558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805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FCCA3-06E6-4E90-853E-B01782EC7DF3}" type="datetimeFigureOut">
              <a:rPr lang="en-US" smtClean="0"/>
              <a:t>9/8/2020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7240B-D95D-4B4F-9E08-34FD8F5D18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855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76401"/>
            <a:ext cx="7772400" cy="192405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INTRODUCTION OF COMPUTER NETWORKS</a:t>
            </a:r>
            <a:r>
              <a:rPr lang="en-US" dirty="0">
                <a:solidFill>
                  <a:srgbClr val="FF0000"/>
                </a:solidFill>
              </a:rPr>
              <a:t/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DR.ANBARASI</a:t>
            </a:r>
          </a:p>
          <a:p>
            <a:r>
              <a:rPr lang="en-US" dirty="0" smtClean="0"/>
              <a:t>Assistant Professor</a:t>
            </a:r>
          </a:p>
          <a:p>
            <a:r>
              <a:rPr lang="en-US" dirty="0" smtClean="0"/>
              <a:t>LRG </a:t>
            </a:r>
            <a:r>
              <a:rPr lang="en-US" dirty="0" err="1" smtClean="0"/>
              <a:t>Govt</a:t>
            </a:r>
            <a:r>
              <a:rPr lang="en-US" dirty="0" smtClean="0"/>
              <a:t> arts college for women</a:t>
            </a:r>
          </a:p>
          <a:p>
            <a:r>
              <a:rPr lang="en-US" dirty="0" err="1" smtClean="0"/>
              <a:t>Tirupur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853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5" y="19050"/>
            <a:ext cx="843915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44789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" y="333375"/>
            <a:ext cx="8420100" cy="6191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8494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Network Hardware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Types of transmission</a:t>
            </a:r>
          </a:p>
          <a:p>
            <a:r>
              <a:rPr lang="en-US" dirty="0" smtClean="0"/>
              <a:t>Broadcast links  or multicast</a:t>
            </a:r>
          </a:p>
          <a:p>
            <a:r>
              <a:rPr lang="en-US" dirty="0" smtClean="0"/>
              <a:t>Point to point links or unicast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424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8" y="219075"/>
            <a:ext cx="7324725" cy="6419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2462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88"/>
            <a:ext cx="9344025" cy="6829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15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0000"/>
                </a:solidFill>
              </a:rPr>
              <a:t>LAN Topologies(Physical)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95313" indent="-514350" eaLnBrk="1" hangingPunct="1">
              <a:buFont typeface="Gill Sans MT" pitchFamily="34" charset="0"/>
              <a:buAutoNum type="arabicParenR"/>
            </a:pPr>
            <a:r>
              <a:rPr lang="en-US" dirty="0" smtClean="0"/>
              <a:t>Bus</a:t>
            </a:r>
          </a:p>
          <a:p>
            <a:pPr marL="595313" indent="-514350" eaLnBrk="1" hangingPunct="1">
              <a:buFont typeface="Gill Sans MT" pitchFamily="34" charset="0"/>
              <a:buAutoNum type="arabicParenR"/>
            </a:pPr>
            <a:r>
              <a:rPr lang="en-US" dirty="0" smtClean="0"/>
              <a:t>Star</a:t>
            </a:r>
          </a:p>
          <a:p>
            <a:pPr marL="595313" indent="-514350" eaLnBrk="1" hangingPunct="1">
              <a:buFont typeface="Gill Sans MT" pitchFamily="34" charset="0"/>
              <a:buAutoNum type="arabicParenR"/>
            </a:pPr>
            <a:r>
              <a:rPr lang="en-US" dirty="0" smtClean="0"/>
              <a:t>Ring</a:t>
            </a:r>
          </a:p>
          <a:p>
            <a:pPr marL="595313" indent="-514350" eaLnBrk="1" hangingPunct="1">
              <a:buFont typeface="Gill Sans MT" pitchFamily="34" charset="0"/>
              <a:buAutoNum type="arabicParenR"/>
            </a:pPr>
            <a:r>
              <a:rPr lang="en-US" dirty="0" smtClean="0"/>
              <a:t>Tree</a:t>
            </a:r>
          </a:p>
          <a:p>
            <a:pPr marL="595313" indent="-514350" eaLnBrk="1" hangingPunct="1">
              <a:buFont typeface="Gill Sans MT" pitchFamily="34" charset="0"/>
              <a:buAutoNum type="arabicParenR"/>
            </a:pPr>
            <a:r>
              <a:rPr lang="en-US" dirty="0" smtClean="0"/>
              <a:t>Hybrid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E8EB408-6696-4CF6-A47D-AE70C9D82E5D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15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39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smtClean="0">
                <a:solidFill>
                  <a:srgbClr val="FF0000"/>
                </a:solidFill>
              </a:rPr>
              <a:t>Bus topology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1267" name="Picture 2" descr="Bus%2Btopolog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38300" y="2654093"/>
            <a:ext cx="6629400" cy="3276600"/>
          </a:xfrm>
          <a:noFill/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0A16B7E-113C-4D6F-B776-623103D25CBA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11269" name="Rectangle 2"/>
          <p:cNvSpPr>
            <a:spLocks noChangeArrowheads="1"/>
          </p:cNvSpPr>
          <p:nvPr/>
        </p:nvSpPr>
        <p:spPr bwMode="auto">
          <a:xfrm>
            <a:off x="1076632" y="1151935"/>
            <a:ext cx="7620000" cy="21236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endParaRPr lang="en-US" dirty="0"/>
          </a:p>
          <a:p>
            <a:endParaRPr lang="en-US" dirty="0"/>
          </a:p>
          <a:p>
            <a:pPr algn="just"/>
            <a:r>
              <a:rPr lang="en-US" sz="2400" dirty="0"/>
              <a:t>Bus topology is the kind of network topology </a:t>
            </a:r>
            <a:r>
              <a:rPr lang="en-US" sz="2400" dirty="0" smtClean="0"/>
              <a:t>every </a:t>
            </a:r>
            <a:r>
              <a:rPr lang="en-US" sz="2400" dirty="0"/>
              <a:t>device on the network is connected to a </a:t>
            </a:r>
            <a:r>
              <a:rPr lang="en-US" sz="2400" dirty="0" smtClean="0"/>
              <a:t> </a:t>
            </a:r>
            <a:r>
              <a:rPr lang="en-US" sz="2400" dirty="0"/>
              <a:t>main cable line. Data is transmitted in a single </a:t>
            </a:r>
            <a:r>
              <a:rPr lang="en-US" sz="2400" dirty="0" smtClean="0"/>
              <a:t>router</a:t>
            </a:r>
            <a:r>
              <a:rPr lang="en-US" sz="2400" dirty="0"/>
              <a:t>. We cannot transmit data in both ways. </a:t>
            </a:r>
          </a:p>
        </p:txBody>
      </p:sp>
    </p:spTree>
    <p:extLst>
      <p:ext uri="{BB962C8B-B14F-4D97-AF65-F5344CB8AC3E}">
        <p14:creationId xmlns:p14="http://schemas.microsoft.com/office/powerpoint/2010/main" val="180681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pPr eaLnBrk="1" hangingPunct="1">
              <a:defRPr/>
            </a:pPr>
            <a:r>
              <a:rPr lang="en-US" dirty="0" smtClean="0">
                <a:solidFill>
                  <a:srgbClr val="FF0000"/>
                </a:solidFill>
              </a:rPr>
              <a:t>Ring Topology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3315" name="Picture 2" descr="Ring_topology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57400" y="4038600"/>
            <a:ext cx="5257800" cy="2362200"/>
          </a:xfrm>
          <a:noFill/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5541B9D-1557-4BC5-BC76-620FC4F1DA4C}" type="slidenum">
              <a:rPr lang="en-US" smtClean="0">
                <a:solidFill>
                  <a:srgbClr val="E7DEC9">
                    <a:shade val="50000"/>
                    <a:satMod val="200000"/>
                  </a:srgbClr>
                </a:solidFill>
              </a:rPr>
              <a:pPr>
                <a:defRPr/>
              </a:pPr>
              <a:t>17</a:t>
            </a:fld>
            <a:endParaRPr lang="en-US">
              <a:solidFill>
                <a:srgbClr val="E7DEC9">
                  <a:shade val="50000"/>
                  <a:satMod val="200000"/>
                </a:srgbClr>
              </a:solidFill>
            </a:endParaRPr>
          </a:p>
        </p:txBody>
      </p:sp>
      <p:sp>
        <p:nvSpPr>
          <p:cNvPr id="13317" name="Rectangle 2"/>
          <p:cNvSpPr>
            <a:spLocks noChangeArrowheads="1"/>
          </p:cNvSpPr>
          <p:nvPr/>
        </p:nvSpPr>
        <p:spPr bwMode="auto">
          <a:xfrm>
            <a:off x="334298" y="304800"/>
            <a:ext cx="8839199" cy="36009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prstClr val="black"/>
              </a:solidFill>
              <a:latin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dirty="0" smtClean="0">
              <a:solidFill>
                <a:srgbClr val="FF0000"/>
              </a:solidFill>
              <a:latin typeface="Arial" charset="0"/>
            </a:endParaRPr>
          </a:p>
          <a:p>
            <a:pPr algn="just" fontAlgn="base">
              <a:spcBef>
                <a:spcPct val="0"/>
              </a:spcBef>
              <a:spcAft>
                <a:spcPct val="0"/>
              </a:spcAft>
            </a:pPr>
            <a:r>
              <a:rPr lang="en-US" sz="3200" dirty="0"/>
              <a:t>Ring Topology is a type of topology in which every computer is connected to another computer on each side, with the last computer being connected to the first, thus forming a ring shape. This topology allows for each computer to have exactly two neighboring computers. </a:t>
            </a:r>
          </a:p>
        </p:txBody>
      </p:sp>
    </p:spTree>
    <p:extLst>
      <p:ext uri="{BB962C8B-B14F-4D97-AF65-F5344CB8AC3E}">
        <p14:creationId xmlns:p14="http://schemas.microsoft.com/office/powerpoint/2010/main" val="92221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Tree Topology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2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3276600"/>
            <a:ext cx="4560203" cy="2810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28600" y="1295400"/>
            <a:ext cx="8610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Tree topology is the kind of topology in which the nodes are connected in a hierarchical manner, with all the nodes being connected to the topmost node or root </a:t>
            </a:r>
            <a:r>
              <a:rPr lang="en-US" sz="2400" dirty="0" smtClean="0"/>
              <a:t>node.it. Tree </a:t>
            </a:r>
            <a:r>
              <a:rPr lang="en-US" sz="2400" dirty="0"/>
              <a:t>topology has at least three levels of hierarchy.</a:t>
            </a:r>
          </a:p>
        </p:txBody>
      </p:sp>
    </p:spTree>
    <p:extLst>
      <p:ext uri="{BB962C8B-B14F-4D97-AF65-F5344CB8AC3E}">
        <p14:creationId xmlns:p14="http://schemas.microsoft.com/office/powerpoint/2010/main" val="227712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Star Topology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709" y="2819400"/>
            <a:ext cx="4950381" cy="35664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1219200"/>
            <a:ext cx="8610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Star Topology is the kind of network topology in which all the nodes are connected via cables to a single node called hub, which is the central node. </a:t>
            </a:r>
          </a:p>
        </p:txBody>
      </p:sp>
    </p:spTree>
    <p:extLst>
      <p:ext uri="{BB962C8B-B14F-4D97-AF65-F5344CB8AC3E}">
        <p14:creationId xmlns:p14="http://schemas.microsoft.com/office/powerpoint/2010/main" val="1204457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Uses of Computer Networks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1600200"/>
            <a:ext cx="7467600" cy="4525963"/>
          </a:xfrm>
        </p:spPr>
        <p:txBody>
          <a:bodyPr/>
          <a:lstStyle/>
          <a:p>
            <a:r>
              <a:rPr lang="en-US" dirty="0" smtClean="0"/>
              <a:t>Business Applications</a:t>
            </a:r>
          </a:p>
          <a:p>
            <a:r>
              <a:rPr lang="en-US" dirty="0" smtClean="0"/>
              <a:t>Home applications</a:t>
            </a:r>
          </a:p>
          <a:p>
            <a:r>
              <a:rPr lang="en-US" dirty="0" smtClean="0"/>
              <a:t>Mobile users</a:t>
            </a:r>
          </a:p>
          <a:p>
            <a:r>
              <a:rPr lang="en-US" dirty="0" smtClean="0"/>
              <a:t>Social users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0916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Hybrid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659" y="2531090"/>
            <a:ext cx="5474682" cy="2664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685800" y="1219200"/>
            <a:ext cx="8001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400" dirty="0"/>
              <a:t>Hybrid Topology It is two different types of topologies which is a mixture of two or more topologies. </a:t>
            </a:r>
          </a:p>
        </p:txBody>
      </p:sp>
    </p:spTree>
    <p:extLst>
      <p:ext uri="{BB962C8B-B14F-4D97-AF65-F5344CB8AC3E}">
        <p14:creationId xmlns:p14="http://schemas.microsoft.com/office/powerpoint/2010/main" val="4229814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2425"/>
            <a:ext cx="8839200" cy="615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41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929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Host</a:t>
            </a:r>
          </a:p>
          <a:p>
            <a:r>
              <a:rPr lang="en-US" dirty="0" smtClean="0"/>
              <a:t>Subnet</a:t>
            </a:r>
          </a:p>
          <a:p>
            <a:r>
              <a:rPr lang="en-US" dirty="0" smtClean="0"/>
              <a:t>Transmission lines</a:t>
            </a:r>
          </a:p>
          <a:p>
            <a:r>
              <a:rPr lang="en-US" dirty="0" smtClean="0"/>
              <a:t>Switching Elements</a:t>
            </a:r>
          </a:p>
          <a:p>
            <a:r>
              <a:rPr lang="en-US" dirty="0" smtClean="0"/>
              <a:t>Store and forward or packet switched</a:t>
            </a:r>
          </a:p>
          <a:p>
            <a:r>
              <a:rPr lang="en-US" dirty="0" smtClean="0"/>
              <a:t> Router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404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"/>
            <a:ext cx="7739651" cy="6019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5273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5263"/>
            <a:ext cx="8633367" cy="6205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86043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210675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8102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34525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370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63075" cy="707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123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Design issues for the layers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Control</a:t>
            </a:r>
          </a:p>
          <a:p>
            <a:r>
              <a:rPr lang="en-US" dirty="0" smtClean="0"/>
              <a:t>Flow Control</a:t>
            </a:r>
          </a:p>
          <a:p>
            <a:r>
              <a:rPr lang="en-US" dirty="0" smtClean="0"/>
              <a:t>Multiplexing </a:t>
            </a:r>
          </a:p>
          <a:p>
            <a:r>
              <a:rPr lang="en-US" dirty="0" err="1" smtClean="0"/>
              <a:t>Demultiplexing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23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85800"/>
            <a:ext cx="8001000" cy="528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255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58325" cy="6886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105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34525" cy="701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5194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888" y="-28575"/>
            <a:ext cx="9629776" cy="691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6655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2863"/>
            <a:ext cx="8305800" cy="677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646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46785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216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000" cy="695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7849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48800" cy="689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668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9725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389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0963"/>
            <a:ext cx="9153525" cy="669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628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"/>
            <a:ext cx="9467850" cy="681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9414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23825"/>
            <a:ext cx="8943975" cy="6610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090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82150" cy="697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435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700088"/>
            <a:ext cx="8991600" cy="545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61324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72625" cy="701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434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429750" cy="691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614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0" y="1600200"/>
            <a:ext cx="6858000" cy="4525963"/>
          </a:xfrm>
        </p:spPr>
        <p:txBody>
          <a:bodyPr/>
          <a:lstStyle/>
          <a:p>
            <a:r>
              <a:rPr lang="en-US" dirty="0" smtClean="0"/>
              <a:t>Access to remote Information</a:t>
            </a:r>
          </a:p>
          <a:p>
            <a:r>
              <a:rPr lang="en-US" dirty="0" smtClean="0"/>
              <a:t>Peer to Peer Communication</a:t>
            </a:r>
          </a:p>
          <a:p>
            <a:r>
              <a:rPr lang="en-US" dirty="0" smtClean="0"/>
              <a:t>Interactive Entertainment</a:t>
            </a:r>
          </a:p>
          <a:p>
            <a:r>
              <a:rPr lang="en-US" dirty="0" smtClean="0"/>
              <a:t>Electronic Commerce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9319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1" y="410474"/>
            <a:ext cx="7619999" cy="6160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329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637" y="0"/>
            <a:ext cx="9334500" cy="651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6472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713" y="3409950"/>
            <a:ext cx="28575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113" y="3562350"/>
            <a:ext cx="28575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2513" y="3714750"/>
            <a:ext cx="28575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4913" y="3867150"/>
            <a:ext cx="28575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313" y="4019550"/>
            <a:ext cx="28575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13" y="4171950"/>
            <a:ext cx="28575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4324350"/>
            <a:ext cx="28575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4513" y="4476750"/>
            <a:ext cx="28575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913" y="4629150"/>
            <a:ext cx="28575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3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313" y="4781550"/>
            <a:ext cx="28575" cy="3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13" y="261938"/>
            <a:ext cx="9096375" cy="6334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8343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375" y="385763"/>
            <a:ext cx="8477250" cy="608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8634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2626</TotalTime>
  <Words>278</Words>
  <Application>Microsoft Office PowerPoint</Application>
  <PresentationFormat>On-screen Show (4:3)</PresentationFormat>
  <Paragraphs>54</Paragraphs>
  <Slides>43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INTRODUCTION OF COMPUTER NETWORKS </vt:lpstr>
      <vt:lpstr>Uses of Computer Networks</vt:lpstr>
      <vt:lpstr>PowerPoint Presentation</vt:lpstr>
      <vt:lpstr>PowerPoint Presentation</vt:lpstr>
      <vt:lpstr>Home Applications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Network Hardware</vt:lpstr>
      <vt:lpstr>PowerPoint Presentation</vt:lpstr>
      <vt:lpstr>PowerPoint Presentation</vt:lpstr>
      <vt:lpstr>LAN Topologies(Physical)</vt:lpstr>
      <vt:lpstr>Bus topology</vt:lpstr>
      <vt:lpstr>Ring Topology</vt:lpstr>
      <vt:lpstr>Tree Topology</vt:lpstr>
      <vt:lpstr>Star Topology</vt:lpstr>
      <vt:lpstr>Hybrid</vt:lpstr>
      <vt:lpstr>PowerPoint Presentation</vt:lpstr>
      <vt:lpstr>PowerPoint Presentation</vt:lpstr>
      <vt:lpstr>WAN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Design issues for the layers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Rainbow Systems</dc:creator>
  <cp:lastModifiedBy>Rainbow Systems</cp:lastModifiedBy>
  <cp:revision>40</cp:revision>
  <dcterms:created xsi:type="dcterms:W3CDTF">2020-08-01T12:35:12Z</dcterms:created>
  <dcterms:modified xsi:type="dcterms:W3CDTF">2020-09-08T06:23:42Z</dcterms:modified>
</cp:coreProperties>
</file>